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4" r:id="rId10"/>
    <p:sldId id="28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B4342-E143-4F63-8AF3-DFF0B582E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949106-9B6D-4636-B8B1-F6B669AC7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1399D7-344A-4220-B65D-0A652748C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57A02A-F907-4B66-9D43-E1E91CF6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53D710-740A-4349-9093-972D88D7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1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9D7A0-CEDD-4DA7-B5BD-3D68B602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FE371E-CDEF-43A5-A12C-379D704AA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1B25F-B5C6-421A-8F8B-5026B362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76F9A-A7A7-4652-98FB-277D61FD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C21CF-C0DD-4B5C-8627-E3A806A8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91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92ECC9-2228-4663-92B7-1454EACD3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287C33-F33F-40B9-B905-54CAC4E14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AC051-8410-4C31-B566-15149561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8CCE5-056E-40D6-8E07-9A06D05A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B36391-DED8-4C46-872F-6E0D7A6F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406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A809B-D42A-4D36-B26F-DA81B68C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81781A-18CF-4DD1-B66B-B40AF2AC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55A99-B740-400F-9332-B3ED860D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433975-5BD1-4659-AAFE-59233CF3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7E667-FF46-46C2-80A4-3CB14997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66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70463-9628-4DF1-AA4D-7B31EE58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BD053F-F244-4E6A-9CB2-B52CED94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10C74F-71D5-4608-BAAD-AC8E6ABE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EDC379-571F-42F0-87B1-165B95B0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4EFE4-D65C-4941-A309-5074DC1A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94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1FDCF-D6C1-4FFC-BD28-90CDF3DF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546C8-04B0-441A-B168-B9F475F0D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96644D-84D4-4DC7-AA4A-65E1B2AC1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0D88D-FC88-4DCC-8D2E-B4349513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029728-43FB-405D-8327-BDEC2395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CD54AF-ED1F-4668-AA7B-2E7BCCAC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10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95FAD-A6CE-4023-9DAA-61A2AD7D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27D32F-17CD-432B-9409-147FC6CD5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43CEE2-527E-494F-BE2B-7D6FBCC66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AE8A37-FB8A-4331-B0E1-3D1D340B6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5247F1-41F7-4F6C-A414-1BA71186A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98CFC0-FA95-4275-850C-96F83A1D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D661F0-E98F-4747-B014-D1FF31E7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8C2DFC-19BC-4A3B-93CF-79DA7510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1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AC47B-E228-476B-9D98-FB401858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7FF09A-7D3D-4EDA-AABE-8918A60D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1FCBF-0979-4C47-9F8E-A5D56839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064D7B-B6F6-42E8-8CDF-66724CBBA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92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1499CE-3CEA-41FC-B6BC-7293A4E4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1159F6-856C-4B8F-8E56-FC7337B5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CC45E-352E-49C0-AFDF-FBBCEFC8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24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AAF0F-11EC-4914-B713-FB8EDF52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67666D-52BA-416E-AA07-9E49D43B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913F7E-6391-4E99-9F79-2DE0A00FD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50D51C-92DF-4CC1-9B09-B6479623B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47882F-86E3-4075-87F3-3A707BFC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586C6A-AA5D-4740-9AE5-29D37D3A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94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37331-6349-4A5A-8E22-7326D618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B1FF71-63D0-4BBE-8D10-CC4994DCB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B7F84A-B801-49B5-852B-69DDC763E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2171DF-6405-4D8E-AAE2-1A00B817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2070AD-5DE6-48A4-8FF2-E154F80F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FA8209-CDBD-49D7-A58A-B7745E9D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2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A4A448-2A45-498D-9437-21C8A6B6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0C388-4AD4-4295-96D7-52792E311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2203-FA2A-49A1-AECE-3D8D2A8AE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02A33-5D64-456F-939B-D41F74D35D5F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688B4F-7FB6-40DE-98BF-275221EA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00135-7EFE-4B35-9D92-E061CD246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2C40E-AEBB-4A05-9EB3-43D1758CA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6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C79B9-747B-48D3-84AA-56F952A1A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DeepCap</a:t>
            </a:r>
            <a:r>
              <a:rPr lang="en-US" altLang="zh-CN" dirty="0"/>
              <a:t>: Monocular Human Performance Capture Using Weak Supervision (CVPR 2020)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790693-FF02-4BF0-B9CD-5E1BE0F6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4" y="3638349"/>
            <a:ext cx="12192000" cy="125556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EDACE32D-B049-4BE7-B102-D4A39F220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8716" y="5089644"/>
            <a:ext cx="9144000" cy="1655762"/>
          </a:xfrm>
        </p:spPr>
        <p:txBody>
          <a:bodyPr/>
          <a:lstStyle/>
          <a:p>
            <a:r>
              <a:rPr lang="en-US" altLang="zh-CN" dirty="0"/>
              <a:t>Wen Liu </a:t>
            </a:r>
          </a:p>
          <a:p>
            <a:r>
              <a:rPr lang="en-US" altLang="zh-CN" dirty="0"/>
              <a:t>2020/9/25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68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62CC3-DD56-43E1-B5E9-27912269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Personalized Character Model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9C722D-D0D0-4D66-A1F2-11AD1506F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601" y="1455755"/>
            <a:ext cx="7688575" cy="52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62CC3-DD56-43E1-B5E9-27912269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Inference Time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3BA397A-1D42-4325-A25C-45467DA5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791" y="1825625"/>
            <a:ext cx="90104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5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1160A-9BB9-45FF-813E-F96DD713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 Supervision?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9A181E-B589-4D88-A1C9-AAF23F824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681" y="1825625"/>
            <a:ext cx="89586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90F9E-0208-4E8D-A015-706810FD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 Supervision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AE1618-3E66-4AB0-8F46-C24210C5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917" y="1825625"/>
            <a:ext cx="89781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3B9FF-CE30-4F18-91C8-75E97A60C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A20947-1235-4980-83CF-11BEAD93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AD9239-A5F4-418D-8E6A-3B8972DC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0999"/>
            <a:ext cx="10834332" cy="60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20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0A56F-940D-4316-BE39-623350E8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9E72805-0782-454C-AD02-66612DC8C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989" y="1527674"/>
            <a:ext cx="95440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17A41-305D-4A97-806B-CE12DD03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PoseNet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60419A-66A2-4170-81A8-841CD8C17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915" y="1510300"/>
            <a:ext cx="10775111" cy="51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7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B1FB0-CCE1-4E8E-B609-A1FA8359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PoseNet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7D79A90-E621-4DE7-B832-55E9C5350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886" y="1825625"/>
            <a:ext cx="90362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3EA45-291B-4D00-9634-566D4CF6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PoseNet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7CA98AE-29AC-4C79-83C3-52165EE8C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738" y="1825625"/>
            <a:ext cx="89285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29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B07B0-FDAC-42C2-9F9C-4D2587D5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PoseNet</a:t>
            </a:r>
            <a:r>
              <a:rPr lang="en-US" altLang="zh-CN" dirty="0"/>
              <a:t>: Loss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0A6ABE5-2334-42C1-B73B-C127C65F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685" y="1825625"/>
            <a:ext cx="88886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2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F5BF1-7F6B-47F0-9751-28328DDF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DeepCap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72B6127-9526-4B49-A8F1-C6D13CC3F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531" y="1825625"/>
            <a:ext cx="93369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3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9DF7F-E915-4B1F-A598-FCE78C8A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DefNet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56300B-48BD-4788-BDDA-A36036D86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080" y="1825625"/>
            <a:ext cx="88878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63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AAD44-6CB7-4AE9-9B95-487D95D4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DefNet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1AAD9EE-3EE6-4EA3-A897-78061E626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839" y="1825625"/>
            <a:ext cx="88283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6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6D23D-DD06-4EBB-9F5B-A8BC4878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DefNet</a:t>
            </a:r>
            <a:r>
              <a:rPr lang="en-US" altLang="zh-CN" dirty="0"/>
              <a:t>: Deformation Layer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724B0E-B671-4C1B-9D47-52E113495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6060"/>
            <a:ext cx="10515600" cy="43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9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94BF0-A336-48F4-9AB5-9767862D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DefNet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3726C06-43CF-43EA-9977-D7155C34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000" y="1825625"/>
            <a:ext cx="8868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96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6C0A4-5DC9-4832-BD17-DB80298F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DefNet</a:t>
            </a:r>
            <a:r>
              <a:rPr lang="en-US" altLang="zh-CN" dirty="0"/>
              <a:t>: Loss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BE0189B-FF05-47D9-9302-08BF8ADF1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531" y="1825625"/>
            <a:ext cx="90529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5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DF147-5487-4C24-BA42-F2B7F416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DefNet</a:t>
            </a:r>
            <a:r>
              <a:rPr lang="en-US" altLang="zh-CN" dirty="0"/>
              <a:t>: Loss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6746457-096A-48E8-8B6D-A9C59EC71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733" y="1825625"/>
            <a:ext cx="89905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36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45235-74DD-4EFA-A248-CE8D94B8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Additional Losses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851EC3-E96A-4022-9055-38137FECC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Pose Prior loss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7CEA16-99CD-4D40-A249-24D70F8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11" y="2428133"/>
            <a:ext cx="8252214" cy="362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46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45235-74DD-4EFA-A248-CE8D94B8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Additional Losses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851EC3-E96A-4022-9055-38137FECC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As-rigid-as-possible-loss (ASAP)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B535AB-4F8C-4FE8-9EED-D7D2A2CF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48" y="2490653"/>
            <a:ext cx="9176503" cy="42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24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314DD-D3A5-43C6-8327-A05E2CB8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40E0956-0AF7-4BA4-ABA4-C60D6FE51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170" y="1825625"/>
            <a:ext cx="75336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95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14D82-BE4B-4087-86CE-4625AA40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DeepCap- Monocular Human Performance Capture Using Weak Supervision">
            <a:hlinkClick r:id="" action="ppaction://media"/>
            <a:extLst>
              <a:ext uri="{FF2B5EF4-FFF2-40B4-BE49-F238E27FC236}">
                <a16:creationId xmlns:a16="http://schemas.microsoft.com/office/drawing/2014/main" id="{E15DB74E-B557-48EA-9754-8D056AE8A4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2733" y="1414658"/>
            <a:ext cx="9392809" cy="5283336"/>
          </a:xfrm>
        </p:spPr>
      </p:pic>
    </p:spTree>
    <p:extLst>
      <p:ext uri="{BB962C8B-B14F-4D97-AF65-F5344CB8AC3E}">
        <p14:creationId xmlns:p14="http://schemas.microsoft.com/office/powerpoint/2010/main" val="345690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F5BF1-7F6B-47F0-9751-28328DDF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DeepCap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3F0B57-CA24-4502-AE46-40291BB4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220" y="1825625"/>
            <a:ext cx="88915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5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9E017-EDE6-4569-8954-46550ED9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123403-B921-4618-BA44-4EF1A2554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077" y="1825625"/>
            <a:ext cx="95958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4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24108-BDA4-487D-90C9-64607310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CBF174F-6123-4904-8C85-03D273D7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546" y="1825625"/>
            <a:ext cx="9098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9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1039C-4E97-4490-B619-7DC1F81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033075-E7CD-4F27-A729-F528AE37D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469" y="1825625"/>
            <a:ext cx="91450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A136C-C366-46E0-8630-81159FB2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DDFE452-7359-433F-9302-76E364DCC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742" y="1825625"/>
            <a:ext cx="90445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0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62CC3-DD56-43E1-B5E9-27912269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Personalized Character Model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67AE4B-B394-4790-9591-A8D5C8678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536" y="1825625"/>
            <a:ext cx="91249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1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62CC3-DD56-43E1-B5E9-27912269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Personalized Character Model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92C9769-4F98-49B1-B5A7-C360F2E99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995" y="1332464"/>
            <a:ext cx="8891671" cy="537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42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82</Words>
  <Application>Microsoft Office PowerPoint</Application>
  <PresentationFormat>宽屏</PresentationFormat>
  <Paragraphs>34</Paragraphs>
  <Slides>29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DeepCap: Monocular Human Performance Capture Using Weak Supervision (CVPR 2020)</vt:lpstr>
      <vt:lpstr>DeepCap</vt:lpstr>
      <vt:lpstr>DeepCap</vt:lpstr>
      <vt:lpstr>Challenges</vt:lpstr>
      <vt:lpstr>Related Work</vt:lpstr>
      <vt:lpstr>Related Work</vt:lpstr>
      <vt:lpstr>Related Work</vt:lpstr>
      <vt:lpstr>1. Personalized Character Model</vt:lpstr>
      <vt:lpstr>1. Personalized Character Model</vt:lpstr>
      <vt:lpstr>1. Personalized Character Model</vt:lpstr>
      <vt:lpstr>2. Inference Time</vt:lpstr>
      <vt:lpstr>Direct Supervision?</vt:lpstr>
      <vt:lpstr>Weak Supervision</vt:lpstr>
      <vt:lpstr>PowerPoint 演示文稿</vt:lpstr>
      <vt:lpstr>Pipeline</vt:lpstr>
      <vt:lpstr>PoseNet</vt:lpstr>
      <vt:lpstr>PoseNet</vt:lpstr>
      <vt:lpstr>PoseNet</vt:lpstr>
      <vt:lpstr>PoseNet: Loss</vt:lpstr>
      <vt:lpstr>DefNet</vt:lpstr>
      <vt:lpstr>DefNet</vt:lpstr>
      <vt:lpstr>DefNet: Deformation Layer</vt:lpstr>
      <vt:lpstr>DefNet</vt:lpstr>
      <vt:lpstr>DefNet: Loss</vt:lpstr>
      <vt:lpstr>DefNet: Loss</vt:lpstr>
      <vt:lpstr>Additional Losses</vt:lpstr>
      <vt:lpstr>Additional Losses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wen</dc:creator>
  <cp:lastModifiedBy>liu wen</cp:lastModifiedBy>
  <cp:revision>70</cp:revision>
  <dcterms:created xsi:type="dcterms:W3CDTF">2020-09-25T08:38:46Z</dcterms:created>
  <dcterms:modified xsi:type="dcterms:W3CDTF">2020-09-25T12:27:57Z</dcterms:modified>
</cp:coreProperties>
</file>